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847EFB-C1A0-D955-3F78-F0F24E28E4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95A78F3-5245-1E60-3E8A-B676F7620D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928CA3-17C8-150D-A8A1-C181D6069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AD713-48DD-4B90-A6D1-65DACE7C1C7F}" type="datetimeFigureOut">
              <a:rPr lang="es-CO" smtClean="0"/>
              <a:t>3/07/2024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902F24-58BE-788D-B948-72FF15230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E30452-1D69-8863-0380-2250361D2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E8FE-DD8F-418F-A76E-A779339D322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85905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3A73B5-43E0-9EFE-E5D6-08BA7D985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C2A10F-C991-9746-2847-7956F25496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B22664-0942-4E9D-06E8-B7610B14B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AD713-48DD-4B90-A6D1-65DACE7C1C7F}" type="datetimeFigureOut">
              <a:rPr lang="es-CO" smtClean="0"/>
              <a:t>3/07/2024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B90E7B-5A8C-AC8E-6F07-7DF892033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E298A4-DF91-B459-0DC9-A8A166933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E8FE-DD8F-418F-A76E-A779339D322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70616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C9EA57-D536-341C-4EFD-DD762BBE4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05958A2-8DDE-D653-BAB1-7249F132B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9C06BC0-2519-B45E-605E-6AB5CD7B1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AD713-48DD-4B90-A6D1-65DACE7C1C7F}" type="datetimeFigureOut">
              <a:rPr lang="es-CO" smtClean="0"/>
              <a:t>3/07/2024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8D1C23-89C0-2EEE-8E0C-958CE89CB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06238C-5AA3-D2A4-82CB-9F47DC6C3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E8FE-DD8F-418F-A76E-A779339D322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82583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D7A6A4-DFF4-33DA-FCD0-1558B7AC8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2BD0DD-1F39-A7D0-C0B2-F6366642E2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8B6FE5-DB1C-970B-D40D-36309AB65F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345EF37-AEDE-2791-7390-A8ABFBDA3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AD713-48DD-4B90-A6D1-65DACE7C1C7F}" type="datetimeFigureOut">
              <a:rPr lang="es-CO" smtClean="0"/>
              <a:t>3/07/2024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0B24CE-A383-8F31-6415-C6297448B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5F76733-DDC2-6F1F-5815-D64CA21F0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E8FE-DD8F-418F-A76E-A779339D322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01350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ACE48A-3529-0EE2-17F0-A9F44D875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2C2DA4D-ACAE-DC28-9C02-7AE655639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59E305B-BE23-6AB0-7118-899F33596F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1E5D198-7F6B-9720-312F-177CF9E081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3788CBE-33F0-6415-B400-8D17BAE5D7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C8577C6-9ECC-74FB-4360-D670EB739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AD713-48DD-4B90-A6D1-65DACE7C1C7F}" type="datetimeFigureOut">
              <a:rPr lang="es-CO" smtClean="0"/>
              <a:t>3/07/2024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5C38712-1DFA-9B42-0379-846B0908F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584E2E1-6A21-B723-1F9C-74F7C9DF5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E8FE-DD8F-418F-A76E-A779339D322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01507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57BC0D-99A4-79EE-0086-85BA31CC8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D2052EA-77AE-03C9-C0F8-5D77A67E9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AD713-48DD-4B90-A6D1-65DACE7C1C7F}" type="datetimeFigureOut">
              <a:rPr lang="es-CO" smtClean="0"/>
              <a:t>3/07/2024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E757C21-7FA2-4223-136E-788C6ADEF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B674B27-BC3B-93AA-5898-0D5BE8358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E8FE-DD8F-418F-A76E-A779339D322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0431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C4B5B83-1770-5CFE-A3F6-1A2E6454E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AD713-48DD-4B90-A6D1-65DACE7C1C7F}" type="datetimeFigureOut">
              <a:rPr lang="es-CO" smtClean="0"/>
              <a:t>3/07/2024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A835FB-D63D-3B6D-BCB3-CC077599E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3BB09FB-F6B9-3582-C438-3E62E30E7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E8FE-DD8F-418F-A76E-A779339D322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23164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71E8F-D8F6-A9EE-25E7-5DFAB052C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8086CD9-7122-3FD6-2508-AD4FF6E30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FFA877C-528C-E62D-F771-B2962C9A2C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C8DCAF6-EADA-1EC4-2B48-A5586206D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AD713-48DD-4B90-A6D1-65DACE7C1C7F}" type="datetimeFigureOut">
              <a:rPr lang="es-CO" smtClean="0"/>
              <a:t>3/07/2024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EC27589-DD39-D519-3478-58EAF288E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D7FEE73-79F4-CCB5-D55E-FBE1432F3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E8FE-DD8F-418F-A76E-A779339D322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29606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39A8C5-A0F0-4AB9-C236-7C8520BB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4EC8273-442D-C5A4-FE0A-1CCF7AF2D0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1824FCC-6D39-E195-F408-A753DF88B0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A2E4B72-03F1-553E-BF08-E3ED8525D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AD713-48DD-4B90-A6D1-65DACE7C1C7F}" type="datetimeFigureOut">
              <a:rPr lang="es-CO" smtClean="0"/>
              <a:t>3/07/2024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8652849-924D-54D1-8AFB-10FDB3ECB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66FAB29-80F2-6436-61A6-05CA71E96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E8FE-DD8F-418F-A76E-A779339D322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75054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7AE339-33C2-82C0-D7FA-C249F303C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50B9A94-BEFF-3A6C-879C-F6BC21B2DA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F99041-B03E-3E76-1B27-707FBDC5A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AD713-48DD-4B90-A6D1-65DACE7C1C7F}" type="datetimeFigureOut">
              <a:rPr lang="es-CO" smtClean="0"/>
              <a:t>3/07/2024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45557A-3889-60EC-9B46-A57876E11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60EA06-E984-9F8B-2370-19E596A18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E8FE-DD8F-418F-A76E-A779339D322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48350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CA166F0-ABC2-0314-973E-732F9B80EE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EA4AAFE-EB34-6DE3-A1A9-42047AED10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B651CC7-2483-C412-7B6B-8A9A305CF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AD713-48DD-4B90-A6D1-65DACE7C1C7F}" type="datetimeFigureOut">
              <a:rPr lang="es-CO" smtClean="0"/>
              <a:t>3/07/2024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6A1B6A6-3177-AB9E-DC58-6C6E0E93C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5AE18E-E1A7-F6C0-3222-23E3990E3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E8FE-DD8F-418F-A76E-A779339D322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23578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C5EB7CE-FC91-C40B-CA32-580D43F24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F8A41D1-F88A-657C-8DC0-22C3F9DD72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071AAA-45D4-E39B-FA5A-D674E3F561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AD713-48DD-4B90-A6D1-65DACE7C1C7F}" type="datetimeFigureOut">
              <a:rPr lang="es-CO" smtClean="0"/>
              <a:t>3/07/2024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F7ADB9-1658-AF1F-CDE6-5CA0C02197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C628993-C8AD-F28B-7FEB-C8B67F0277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AE8FE-DD8F-418F-A76E-A779339D322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6328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072598-1642-E899-8A72-83A1ABCC26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1F1D6B5-84F1-BF71-4024-2B17AC7B99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033731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Century Gothic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Comunicaciones CFC Mariana Robledo</dc:creator>
  <cp:lastModifiedBy>Comunicaciones CFC Mariana Robledo</cp:lastModifiedBy>
  <cp:revision>1</cp:revision>
  <dcterms:created xsi:type="dcterms:W3CDTF">2024-07-03T16:24:32Z</dcterms:created>
  <dcterms:modified xsi:type="dcterms:W3CDTF">2024-07-03T16:25:59Z</dcterms:modified>
</cp:coreProperties>
</file>