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22E873-1F95-C2DC-7150-D8CEF5ED1C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3E211B-B4EC-EF95-AFBB-DC4C125FA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725415-F301-415E-5B0E-FCDCB4876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A5C72-5FEF-443E-82F6-2623DA330704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5A9549-F954-52B0-5207-7A602DA5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EA6900-AB8C-241B-5DDF-F1E05CEBC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56E9-1369-49B5-9181-F50E91CEED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1050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19EF08-0AC3-6B59-5BEB-C0B8D852F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831645-9A04-0EB0-837C-5C4125027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2A98E5-7F80-CF41-70D6-E6DBD73EA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A5C72-5FEF-443E-82F6-2623DA330704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C9957F-0326-ED4F-ADFF-DB580F57D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3768D4-11DA-CF01-E5F2-3364C3D5A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56E9-1369-49B5-9181-F50E91CEED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8481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E3F553-02F0-DFE3-81E5-2E63F2FE8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2B9852-E0EA-0044-69CD-0398E5889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BA71F5-AC91-0C32-4E9E-5471A2937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A5C72-5FEF-443E-82F6-2623DA330704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C4DC8D-E992-935D-91FC-388786080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30686C-4FAE-25A1-F853-3FB6547CF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56E9-1369-49B5-9181-F50E91CEED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9856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47631B-EEC5-8CFA-DFB1-8DD24B381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C37F56-3C6D-90CC-EEE3-C846AB0D1A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D7E0D8-0186-D44C-FBFD-3C4D428190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72134B0-0406-DD21-AC4E-2C1D076F1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A5C72-5FEF-443E-82F6-2623DA330704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D6C7433-7C82-4500-9E05-37CFE7490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163213-67D3-6E4D-2C33-3AFDB9B7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56E9-1369-49B5-9181-F50E91CEED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8007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D3D8-28CB-1725-78DB-22A0E7FDF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CDE1BD-DA1D-FC0F-E41F-97A4DB4AC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4320680-AEF5-161A-E895-3DB7196FF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0CEED7-7E3C-75D8-A6C3-61624BDFED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809266E-5BAB-ECC4-74BD-4915E7AA71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33089AE-9DF4-8B46-731A-5C9D96D63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A5C72-5FEF-443E-82F6-2623DA330704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E276355-E4E6-54ED-A5C2-4CB7F61DE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9E6B874-D06C-1ECE-6B55-2587EBC65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56E9-1369-49B5-9181-F50E91CEED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49453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0F0A4B-91B1-3BF3-88CD-46A0D88F9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A937E65-6213-7B08-F3A6-18529C942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A5C72-5FEF-443E-82F6-2623DA330704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5964DDA-8D44-4741-9634-1B851E6ED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0A7E186-0347-CF36-596C-97FA75AFC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56E9-1369-49B5-9181-F50E91CEED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7917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26CDF08-146D-2A56-8CE2-D08CAE8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A5C72-5FEF-443E-82F6-2623DA330704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A8032B4-5E4F-0A3A-3E48-896BE4FF4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95228B-2B37-5717-4F74-F4C6F84F5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56E9-1369-49B5-9181-F50E91CEED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427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FAC1D0-DBD7-A02F-DD58-BB480CE96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AAC7AA-0925-7885-E65D-51398E910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F1F7BD9-A513-3684-795A-7AA23B04D7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5F1BCF-1583-5691-4649-3B0765856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A5C72-5FEF-443E-82F6-2623DA330704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C153A4-72A1-D3FE-C0BE-4FF8E2FE1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AEE967-AAAD-E0AF-801B-AC684051F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56E9-1369-49B5-9181-F50E91CEED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4719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02E318-EE93-A707-682A-D8AA402CA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A602195-056C-A189-4342-23B2F33B77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B0C7006-77A6-48AA-6F49-A2134853D3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575DCE-47A9-E97A-98CA-97803C953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A5C72-5FEF-443E-82F6-2623DA330704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665281-F2CF-3193-6C65-F6845F7FE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C4D0F3-2734-9ECA-FB57-B88C4ABA3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56E9-1369-49B5-9181-F50E91CEED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72881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DDB46-BE30-164E-2E05-335A3ACF7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21CB2D5-A792-62C0-5983-25CF2E9794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BD4AAA-C0D0-3F49-FF67-122771A62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A5C72-5FEF-443E-82F6-2623DA330704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451C85-1F07-77E7-1661-02A7A322C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F41F45-3745-0311-6D3C-A65C9E859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56E9-1369-49B5-9181-F50E91CEED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82192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1490FA-003F-A232-4FDD-73C4ACF5AC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AE9F8EF-1251-C6E9-73D2-90FADE48D5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F19305-D24D-173D-B3E5-06E3A6F72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A5C72-5FEF-443E-82F6-2623DA330704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45E71E-BA8B-E2ED-E452-CECBD6B4B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874D42-7BE3-AB7B-AD05-656FBBE6A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956E9-1369-49B5-9181-F50E91CEED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344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869E08-965A-D725-AF57-715EC0F51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5104B6-2B47-5CD8-B454-C8C005EDC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F68879-0C9E-9E19-D444-3293537A2B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A5C72-5FEF-443E-82F6-2623DA330704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9F7820-A711-9BF6-1FEC-55A85BE8E3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7979B9-87AB-72DC-0A69-914BF956B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956E9-1369-49B5-9181-F50E91CEED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8516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31C4F8-9946-2C9D-1763-FEA59257D2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4E87C9-0FDF-F529-FBC0-280A3AF434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0725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EFBDF4-C7AA-B5C0-9445-D1932109D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9A0AE1-238A-BD8C-270D-5C3436C57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4996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Century Gothic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Comunicaciones CFC Mariana Robledo</dc:creator>
  <cp:lastModifiedBy>Comunicaciones CFC Mariana Robledo</cp:lastModifiedBy>
  <cp:revision>1</cp:revision>
  <dcterms:created xsi:type="dcterms:W3CDTF">2024-07-03T16:31:00Z</dcterms:created>
  <dcterms:modified xsi:type="dcterms:W3CDTF">2024-07-03T16:49:10Z</dcterms:modified>
</cp:coreProperties>
</file>