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CAC363-0838-01C4-DECB-0B25B65C2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15064A-574F-6AC5-52E6-0C118ED328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0FF4C7-0640-DE13-D855-1EB5E4E6C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36EAA-5D6C-410D-BD7A-DA3484253B7C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139BC8-A324-4CC9-3EF1-62A52CE68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5284AE-000B-A534-8F1D-1E77C9B85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718-34FE-48F2-AB34-C2C42434FE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85271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722E3E-C70B-C9F1-9544-2A9B8B1CD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3E6EE9-C87E-2510-DA1E-E72A670C3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FAEB45-69F2-F59F-2DBC-26D70B292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36EAA-5D6C-410D-BD7A-DA3484253B7C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6D8F23-2C27-B6B8-5F6F-45A0FE342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7ED317-552F-084F-0383-3537AABC4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718-34FE-48F2-AB34-C2C42434FE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1569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3156C4-B241-46AF-B456-0032B0F9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3EFE3B-B36A-4BC4-8E1A-059866ECA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870A24-D1CE-5F6C-FDAA-75006FD2A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36EAA-5D6C-410D-BD7A-DA3484253B7C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34D203-BDE6-598D-715E-E3024B4A0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D87098-3B9F-EB9C-DA24-79E894A56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718-34FE-48F2-AB34-C2C42434FE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11334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73EA38-48B2-139B-05E0-E0D8A9344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B782DD-137D-9189-E73D-9B836AA84C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7807A3C-273D-4285-15C9-A93BED9643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81D0EAD-7654-9E8F-5F0C-135169C9D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36EAA-5D6C-410D-BD7A-DA3484253B7C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5C26D5F-C13F-5F56-B984-ECE8BCE12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07CE618-AD13-6E62-8CE9-85F192E6C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718-34FE-48F2-AB34-C2C42434FE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3729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C5D0B2-43C6-EE3A-A6EC-832865752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0AB415-BF4B-CB54-7203-F89E767AD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3BCD74E-8D96-CD31-53AF-87886A63B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E09159C-6A21-249A-AD0E-CD3DAEF12A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2501D3E-5287-1E74-0F61-E5E798897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9964906-2A2C-C7FC-E147-190B94400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36EAA-5D6C-410D-BD7A-DA3484253B7C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36980EA-D949-A825-0948-B0B8EEEA7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D8AF9B2-ACD3-3EA3-B98E-795F63ACC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718-34FE-48F2-AB34-C2C42434FE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6864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046C37-4CAF-4B01-B070-3EC52D5F8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8EF1B7D-F166-53B2-C0B3-587F5C0BC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36EAA-5D6C-410D-BD7A-DA3484253B7C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0383942-5C89-0020-B872-44E4E493C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0F2AAE3-2928-BC8C-EF68-EA357890A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718-34FE-48F2-AB34-C2C42434FE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04289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6DFE9FC-8E06-0C4E-303D-AA56CB99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36EAA-5D6C-410D-BD7A-DA3484253B7C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D043223-5E68-2D17-FEF7-52334C0B4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6DE417-AA71-7AB3-57FF-12FD9E484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718-34FE-48F2-AB34-C2C42434FE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57769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E09DE6-8E94-818B-DB4F-0E23A4C11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88D4B7-01A0-1CE3-3AA6-BCBA287D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E5B69-2663-7ACE-8CC0-64016CFF78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8E7D9F5-8465-1100-606A-D9ACF52BB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36EAA-5D6C-410D-BD7A-DA3484253B7C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3BB1C7-5FB1-F74E-40F1-937C42D9C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B5E780-1FE3-1419-4888-A5F4B381D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718-34FE-48F2-AB34-C2C42434FE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42947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62115A-BFBD-A903-9DB0-4425113A6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F8D753-A59D-6F6B-2A2C-BC074B7561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DFAB26D-7B14-4061-F582-1D9A57C70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1EEEC7-F693-D9D7-B5EA-C2463D695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36EAA-5D6C-410D-BD7A-DA3484253B7C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732AB4-8478-DBC8-67DE-DF867AA05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CD63E9-84F4-19AB-6806-84C498094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718-34FE-48F2-AB34-C2C42434FE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89218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DCC350-FE8A-3314-2881-B5DE0D20C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D852946-60A9-ED83-147E-760F58E5C0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5C18F5-0389-1769-4158-9E5B83BEC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36EAA-5D6C-410D-BD7A-DA3484253B7C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E61607-AEF0-28AD-4E6D-A986556CA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86B366-BD27-9849-2AA7-FF42C75C5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718-34FE-48F2-AB34-C2C42434FE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3433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670145-1D59-34AA-2DAD-E3142A0D98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9D7EBC-4776-309F-B6EA-1E4495E65C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7B547E-7E57-D5E6-8CC1-40C9DBC6F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36EAA-5D6C-410D-BD7A-DA3484253B7C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B8D3EE-DC5C-BBED-149A-CAD9CE47C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1E15F60-0405-AAE4-DC04-63E0A76C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8718-34FE-48F2-AB34-C2C42434FE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67554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494771D-4F9A-9D37-894C-4A0610534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E64C050-E05A-BB33-B283-A89313E3F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66FE925-CC8E-72DC-716F-C829693E0E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36EAA-5D6C-410D-BD7A-DA3484253B7C}" type="datetimeFigureOut">
              <a:rPr lang="es-CO" smtClean="0"/>
              <a:t>12/07/2024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83466B-5D75-A394-7DE3-B7A0634024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6D1939-E2AD-841B-D55B-203CC4199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48718-34FE-48F2-AB34-C2C42434FEB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7751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6A2BBC-0153-F52A-2679-E1D7C39CCD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bg1">
                    <a:lumMod val="95000"/>
                  </a:schemeClr>
                </a:solidFill>
              </a:rPr>
              <a:t>INSERTE AQUÍ EL TÍTULO DE LA PRESENTACIÓN</a:t>
            </a:r>
            <a:endParaRPr lang="es-CO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95F97B-2420-A6D6-6896-FC258468A2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70281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83A9DD-40CB-FEE6-6568-F17D8B1C6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09C515-DC10-D964-7BA5-74E4FA30E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13628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8755DA-FC86-47B5-5DA9-990D3B05E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224D7C-1E70-36E1-E938-DD1D5B929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95889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Panorámica</PresentationFormat>
  <Paragraphs>1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Century Gothic</vt:lpstr>
      <vt:lpstr>Tema de Office</vt:lpstr>
      <vt:lpstr>INSERTE AQUÍ EL TÍTULO DE LA PRESENTACIÓN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Comunicaciones CFC Mariana Robledo</dc:creator>
  <cp:lastModifiedBy>Comunicaciones CFC Mariana Robledo</cp:lastModifiedBy>
  <cp:revision>2</cp:revision>
  <dcterms:created xsi:type="dcterms:W3CDTF">2024-07-03T16:52:56Z</dcterms:created>
  <dcterms:modified xsi:type="dcterms:W3CDTF">2024-07-12T19:32:54Z</dcterms:modified>
</cp:coreProperties>
</file>